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04589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4345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69674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476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02299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45416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36325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7880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4996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1305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8376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0506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23472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2821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05753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0408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923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721DB95-C002-4244-89A7-06D9ADFA2CCB}" type="datetimeFigureOut">
              <a:rPr lang="es-UY" smtClean="0"/>
              <a:t>19/12/2024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35789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D6ADD8-F2B5-476E-9747-BE0A4970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01" y="3825551"/>
            <a:ext cx="2567998" cy="19259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51A4E6-F509-4F3D-A4A2-B4A88CB80843}"/>
              </a:ext>
            </a:extLst>
          </p:cNvPr>
          <p:cNvSpPr txBox="1"/>
          <p:nvPr/>
        </p:nvSpPr>
        <p:spPr>
          <a:xfrm>
            <a:off x="1097901" y="651588"/>
            <a:ext cx="9691397" cy="21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/>
              <a:t>Desalinizador de agua con energía solar</a:t>
            </a:r>
            <a:endParaRPr lang="es-UY" sz="6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A31D06-E766-445F-9F3F-6B530FCED614}"/>
              </a:ext>
            </a:extLst>
          </p:cNvPr>
          <p:cNvSpPr txBox="1"/>
          <p:nvPr/>
        </p:nvSpPr>
        <p:spPr>
          <a:xfrm>
            <a:off x="10789298" y="5792765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UTEC</a:t>
            </a:r>
            <a:endParaRPr lang="es-UY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383ECF-84E0-4C35-AFC1-D52495D5E22B}"/>
              </a:ext>
            </a:extLst>
          </p:cNvPr>
          <p:cNvSpPr txBox="1"/>
          <p:nvPr/>
        </p:nvSpPr>
        <p:spPr>
          <a:xfrm>
            <a:off x="10789298" y="6120882"/>
            <a:ext cx="1402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Fab Lab Barcelona</a:t>
            </a:r>
            <a:endParaRPr lang="es-UY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FB73059-B5AD-400F-970B-B07E0C3E4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87216" cy="268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0015E52-E4D6-4177-96D0-1C9E801F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52" y="3825551"/>
            <a:ext cx="2567999" cy="19259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06D943-3317-4399-829C-98D0B007C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849" y="3825551"/>
            <a:ext cx="2567998" cy="192599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3720205-A142-44E1-9F53-5A418BF35396}"/>
              </a:ext>
            </a:extLst>
          </p:cNvPr>
          <p:cNvSpPr txBox="1"/>
          <p:nvPr/>
        </p:nvSpPr>
        <p:spPr>
          <a:xfrm>
            <a:off x="242596" y="627017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Francisco Guimaraens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5052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1805EE0-086E-41D7-A918-59CF51177464}"/>
              </a:ext>
            </a:extLst>
          </p:cNvPr>
          <p:cNvSpPr txBox="1"/>
          <p:nvPr/>
        </p:nvSpPr>
        <p:spPr>
          <a:xfrm>
            <a:off x="2489718" y="601051"/>
            <a:ext cx="721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¿Por qué un desalinizador solar?</a:t>
            </a:r>
            <a:endParaRPr lang="es-UY" sz="2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B1E64BC-8894-4D24-A9C7-8D1E70E01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53" y="1704497"/>
            <a:ext cx="792075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Escasez de agua potable en zonas costeras, desérticas y en emergencias.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Soluciones tradicionales costosas y de alto impacto ambiental.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9F35F8-F5B0-45C7-BD1C-0D729BC34ECD}"/>
              </a:ext>
            </a:extLst>
          </p:cNvPr>
          <p:cNvSpPr txBox="1"/>
          <p:nvPr/>
        </p:nvSpPr>
        <p:spPr>
          <a:xfrm>
            <a:off x="961053" y="3287696"/>
            <a:ext cx="6755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Objetivo</a:t>
            </a:r>
            <a:r>
              <a:rPr lang="es-ES" dirty="0"/>
              <a:t>:</a:t>
            </a:r>
          </a:p>
          <a:p>
            <a:br>
              <a:rPr lang="es-ES" dirty="0"/>
            </a:br>
            <a:r>
              <a:rPr lang="es-ES" dirty="0"/>
              <a:t>Crear una solución sostenible, accesible y autónoma para producir agua potable.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042065-E827-4F6F-8DC6-DB3512CA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210" y="3485052"/>
            <a:ext cx="3142790" cy="29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4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9780D33-EA8F-4C2C-8118-B68918D5026E}"/>
              </a:ext>
            </a:extLst>
          </p:cNvPr>
          <p:cNvSpPr txBox="1"/>
          <p:nvPr/>
        </p:nvSpPr>
        <p:spPr>
          <a:xfrm>
            <a:off x="3047223" y="50113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UY" sz="2800" b="1" dirty="0"/>
              <a:t>¿A quién beneficia?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4121931-731F-4272-B884-424854ECA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498" y="1395443"/>
            <a:ext cx="793358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Comunidad/Contexto</a:t>
            </a: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Zonas costeras con agua dulce escasa.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Áreas desérticas donde la falta de agua potable es crítica.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Regiones afectadas por desastres naturales con infraestructura colapsada.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UY" altLang="es-UY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Beneficios sociales, económicos y ambientales</a:t>
            </a: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Bajo costo de construcción y mantenimiento.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Uso de energía solar, reduciendo impacto ambiental.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Imagen We Are Water">
            <a:extLst>
              <a:ext uri="{FF2B5EF4-FFF2-40B4-BE49-F238E27FC236}">
                <a16:creationId xmlns:a16="http://schemas.microsoft.com/office/drawing/2014/main" id="{4DD10466-D2BC-4651-9A00-55728AF8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988" y="1259633"/>
            <a:ext cx="2974056" cy="169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C1EBC59-639A-48CD-94F8-A7B963AA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25" y="4356522"/>
            <a:ext cx="3016593" cy="16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5B34C1D-4157-4BD7-8771-DA03D78D371D}"/>
              </a:ext>
            </a:extLst>
          </p:cNvPr>
          <p:cNvSpPr txBox="1"/>
          <p:nvPr/>
        </p:nvSpPr>
        <p:spPr>
          <a:xfrm>
            <a:off x="1117341" y="1443841"/>
            <a:ext cx="72428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Proyecto: Desalinizador Solar</a:t>
            </a:r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Nombre</a:t>
            </a:r>
            <a:r>
              <a:rPr lang="es-ES" dirty="0"/>
              <a:t>: Desalinizador de agua con energía Solar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Descripción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Dispositivo que utiliza energía solar para evaporar el agua salada y recolectar agua potable mediante condensación.</a:t>
            </a:r>
          </a:p>
          <a:p>
            <a:pPr lvl="1"/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Propuesta de valor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Acceso a agua potable en comunidades vulnerables.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Diseño sostenible, económico y fácil de crear.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895BCA-831C-40F8-9618-416E3F5A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68" y="1763486"/>
            <a:ext cx="3749392" cy="27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77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2169299-5AF9-4324-A97A-30BCE5E1E508}"/>
              </a:ext>
            </a:extLst>
          </p:cNvPr>
          <p:cNvSpPr txBox="1"/>
          <p:nvPr/>
        </p:nvSpPr>
        <p:spPr>
          <a:xfrm>
            <a:off x="818761" y="301128"/>
            <a:ext cx="102473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Prototipo y tecnología</a:t>
            </a:r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Prototipo funcional</a:t>
            </a:r>
            <a:r>
              <a:rPr lang="es-ES" dirty="0"/>
              <a:t>:</a:t>
            </a:r>
          </a:p>
          <a:p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Diseño compacto y eficiente.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Incorporación de procesos 2D/3D: Modelado en </a:t>
            </a:r>
            <a:r>
              <a:rPr lang="es-ES" dirty="0" err="1"/>
              <a:t>Fusion</a:t>
            </a:r>
            <a:r>
              <a:rPr lang="es-ES" dirty="0"/>
              <a:t> 360, impresión en 3D y corte laser.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Uso de sensores y actuadores electrónicos para mejorar el funcionamiento.</a:t>
            </a:r>
          </a:p>
          <a:p>
            <a:pPr lvl="1"/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Funcionamiento</a:t>
            </a:r>
            <a:r>
              <a:rPr lang="es-ES" dirty="0"/>
              <a:t>:</a:t>
            </a:r>
          </a:p>
          <a:p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Captación de luz solar para evaporar agua.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Condensación en superficie fría para obtener agua potable.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355A19-E854-46FE-91E1-F3723854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11" y="4159645"/>
            <a:ext cx="3176588" cy="2476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56E643-FB2A-4A56-A5E5-E7B235E3B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27" y="4166119"/>
            <a:ext cx="3684362" cy="2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2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BDC2FF-81C8-42BC-B6B2-6F7A30D3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16" y="776753"/>
            <a:ext cx="3230271" cy="18136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205255-10D8-402F-A5FC-C5F6B11D9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37" y="776753"/>
            <a:ext cx="3230271" cy="18170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B5479F6-5523-443C-A2CE-9AE745198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34" y="2335768"/>
            <a:ext cx="2236237" cy="16771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24B3D1-1731-497A-94B6-9872515D8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271" y="2335768"/>
            <a:ext cx="2236237" cy="16771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DE6219-F9B4-4454-9AFA-72F7DD281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15" y="4163403"/>
            <a:ext cx="3253272" cy="24399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F843F2-F08F-41D4-B5AA-550FE828F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237" y="4163403"/>
            <a:ext cx="3329797" cy="24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75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</TotalTime>
  <Words>228</Words>
  <Application>Microsoft Office PowerPoint</Application>
  <PresentationFormat>Panorámica</PresentationFormat>
  <Paragraphs>51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</dc:creator>
  <cp:lastModifiedBy>Francisco</cp:lastModifiedBy>
  <cp:revision>4</cp:revision>
  <dcterms:created xsi:type="dcterms:W3CDTF">2024-12-19T01:26:38Z</dcterms:created>
  <dcterms:modified xsi:type="dcterms:W3CDTF">2024-12-19T11:36:10Z</dcterms:modified>
</cp:coreProperties>
</file>